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6858000" cy="9906000" type="A4"/>
  <p:notesSz cx="6735763" cy="9866313"/>
  <p:defaultTextStyle>
    <a:defPPr>
      <a:defRPr lang="ja-JP"/>
    </a:defPPr>
    <a:lvl1pPr marL="0" algn="l" defTabSz="91414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73" algn="l" defTabSz="91414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44" algn="l" defTabSz="91414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17" algn="l" defTabSz="91414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291" algn="l" defTabSz="91414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62" algn="l" defTabSz="91414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433" algn="l" defTabSz="91414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508" algn="l" defTabSz="91414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579" algn="l" defTabSz="91414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00FF"/>
    <a:srgbClr val="FF9999"/>
    <a:srgbClr val="FF33CC"/>
    <a:srgbClr val="FF3399"/>
    <a:srgbClr val="FF0066"/>
    <a:srgbClr val="FF6699"/>
    <a:srgbClr val="009999"/>
    <a:srgbClr val="00CC99"/>
    <a:srgbClr val="9561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3" autoAdjust="0"/>
    <p:restoredTop sz="94660"/>
  </p:normalViewPr>
  <p:slideViewPr>
    <p:cSldViewPr snapToGrid="0">
      <p:cViewPr>
        <p:scale>
          <a:sx n="100" d="100"/>
          <a:sy n="100" d="100"/>
        </p:scale>
        <p:origin x="1368" y="-14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5028"/>
          </a:xfrm>
          <a:prstGeom prst="rect">
            <a:avLst/>
          </a:prstGeom>
        </p:spPr>
        <p:txBody>
          <a:bodyPr vert="horz" lIns="90779" tIns="45390" rIns="90779" bIns="4539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5028"/>
          </a:xfrm>
          <a:prstGeom prst="rect">
            <a:avLst/>
          </a:prstGeom>
        </p:spPr>
        <p:txBody>
          <a:bodyPr vert="horz" lIns="90779" tIns="45390" rIns="90779" bIns="4539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2016/8/25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0313"/>
            <a:ext cx="2306637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90" rIns="90779" bIns="453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09" cy="3884859"/>
          </a:xfrm>
          <a:prstGeom prst="rect">
            <a:avLst/>
          </a:prstGeom>
        </p:spPr>
        <p:txBody>
          <a:bodyPr vert="horz" lIns="90779" tIns="45390" rIns="90779" bIns="4539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79" tIns="45390" rIns="90779" bIns="4539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79" tIns="45390" rIns="90779" bIns="4539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73" algn="l" defTabSz="91414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44" algn="l" defTabSz="91414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17" algn="l" defTabSz="91414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91" algn="l" defTabSz="91414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62" algn="l" defTabSz="91414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433" algn="l" defTabSz="91414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508" algn="l" defTabSz="91414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79" algn="l" defTabSz="91414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4"/>
            <a:ext cx="5829300" cy="3448755"/>
          </a:xfrm>
          <a:prstGeom prst="rect">
            <a:avLst/>
          </a:prstGeom>
        </p:spPr>
        <p:txBody>
          <a:bodyPr anchor="b"/>
          <a:lstStyle>
            <a:lvl1pPr algn="ctr">
              <a:defRPr sz="42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90"/>
            </a:lvl1pPr>
            <a:lvl2pPr marL="321935" indent="0" algn="ctr">
              <a:buNone/>
              <a:defRPr sz="1408"/>
            </a:lvl2pPr>
            <a:lvl3pPr marL="643870" indent="0" algn="ctr">
              <a:buNone/>
              <a:defRPr sz="1268"/>
            </a:lvl3pPr>
            <a:lvl4pPr marL="965804" indent="0" algn="ctr">
              <a:buNone/>
              <a:defRPr sz="1127"/>
            </a:lvl4pPr>
            <a:lvl5pPr marL="1287739" indent="0" algn="ctr">
              <a:buNone/>
              <a:defRPr sz="1127"/>
            </a:lvl5pPr>
            <a:lvl6pPr marL="1609674" indent="0" algn="ctr">
              <a:buNone/>
              <a:defRPr sz="1127"/>
            </a:lvl6pPr>
            <a:lvl7pPr marL="1931609" indent="0" algn="ctr">
              <a:buNone/>
              <a:defRPr sz="1127"/>
            </a:lvl7pPr>
            <a:lvl8pPr marL="2253544" indent="0" algn="ctr">
              <a:buNone/>
              <a:defRPr sz="1127"/>
            </a:lvl8pPr>
            <a:lvl9pPr marL="2575478" indent="0" algn="ctr">
              <a:buNone/>
              <a:defRPr sz="112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60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9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7" y="527666"/>
            <a:ext cx="5914290" cy="1914592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857" y="2636895"/>
            <a:ext cx="5914290" cy="62858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60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9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27407"/>
            <a:ext cx="1478755" cy="839487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93" y="527407"/>
            <a:ext cx="4350542" cy="8394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60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9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7" y="527666"/>
            <a:ext cx="5914290" cy="1914592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57" y="2636895"/>
            <a:ext cx="5914290" cy="62858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60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9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20" y="2469628"/>
            <a:ext cx="5915024" cy="4120621"/>
          </a:xfrm>
          <a:prstGeom prst="rect">
            <a:avLst/>
          </a:prstGeom>
        </p:spPr>
        <p:txBody>
          <a:bodyPr anchor="b"/>
          <a:lstStyle>
            <a:lvl1pPr>
              <a:defRPr sz="42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20" y="6629227"/>
            <a:ext cx="5915024" cy="21669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90">
                <a:solidFill>
                  <a:schemeClr val="tx1"/>
                </a:solidFill>
              </a:defRPr>
            </a:lvl1pPr>
            <a:lvl2pPr marL="321935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2pPr>
            <a:lvl3pPr marL="643870" indent="0">
              <a:buNone/>
              <a:defRPr sz="1268">
                <a:solidFill>
                  <a:schemeClr val="tx1">
                    <a:tint val="75000"/>
                  </a:schemeClr>
                </a:solidFill>
              </a:defRPr>
            </a:lvl3pPr>
            <a:lvl4pPr marL="965804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4pPr>
            <a:lvl5pPr marL="1287739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5pPr>
            <a:lvl6pPr marL="1609674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6pPr>
            <a:lvl7pPr marL="1931609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7pPr>
            <a:lvl8pPr marL="2253544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8pPr>
            <a:lvl9pPr marL="2575478" indent="0">
              <a:buNone/>
              <a:defRPr sz="11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60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9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7" y="527666"/>
            <a:ext cx="5914290" cy="1914592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3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4" y="2637013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60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9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7"/>
            <a:ext cx="5915024" cy="191470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4" cy="119009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90" b="1"/>
            </a:lvl1pPr>
            <a:lvl2pPr marL="321935" indent="0">
              <a:buNone/>
              <a:defRPr sz="1408" b="1"/>
            </a:lvl2pPr>
            <a:lvl3pPr marL="643870" indent="0">
              <a:buNone/>
              <a:defRPr sz="1268" b="1"/>
            </a:lvl3pPr>
            <a:lvl4pPr marL="965804" indent="0">
              <a:buNone/>
              <a:defRPr sz="1127" b="1"/>
            </a:lvl4pPr>
            <a:lvl5pPr marL="1287739" indent="0">
              <a:buNone/>
              <a:defRPr sz="1127" b="1"/>
            </a:lvl5pPr>
            <a:lvl6pPr marL="1609674" indent="0">
              <a:buNone/>
              <a:defRPr sz="1127" b="1"/>
            </a:lvl6pPr>
            <a:lvl7pPr marL="1931609" indent="0">
              <a:buNone/>
              <a:defRPr sz="1127" b="1"/>
            </a:lvl7pPr>
            <a:lvl8pPr marL="2253544" indent="0">
              <a:buNone/>
              <a:defRPr sz="1127" b="1"/>
            </a:lvl8pPr>
            <a:lvl9pPr marL="2575478" indent="0">
              <a:buNone/>
              <a:defRPr sz="112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4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9"/>
            <a:ext cx="2915543" cy="119009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90" b="1"/>
            </a:lvl1pPr>
            <a:lvl2pPr marL="321935" indent="0">
              <a:buNone/>
              <a:defRPr sz="1408" b="1"/>
            </a:lvl2pPr>
            <a:lvl3pPr marL="643870" indent="0">
              <a:buNone/>
              <a:defRPr sz="1268" b="1"/>
            </a:lvl3pPr>
            <a:lvl4pPr marL="965804" indent="0">
              <a:buNone/>
              <a:defRPr sz="1127" b="1"/>
            </a:lvl4pPr>
            <a:lvl5pPr marL="1287739" indent="0">
              <a:buNone/>
              <a:defRPr sz="1127" b="1"/>
            </a:lvl5pPr>
            <a:lvl6pPr marL="1609674" indent="0">
              <a:buNone/>
              <a:defRPr sz="1127" b="1"/>
            </a:lvl6pPr>
            <a:lvl7pPr marL="1931609" indent="0">
              <a:buNone/>
              <a:defRPr sz="1127" b="1"/>
            </a:lvl7pPr>
            <a:lvl8pPr marL="2253544" indent="0">
              <a:buNone/>
              <a:defRPr sz="1127" b="1"/>
            </a:lvl8pPr>
            <a:lvl9pPr marL="2575478" indent="0">
              <a:buNone/>
              <a:defRPr sz="112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60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9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7" y="527666"/>
            <a:ext cx="5914290" cy="1914592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60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9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60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9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25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5"/>
            <a:ext cx="3471863" cy="7039680"/>
          </a:xfrm>
          <a:prstGeom prst="rect">
            <a:avLst/>
          </a:prstGeom>
        </p:spPr>
        <p:txBody>
          <a:bodyPr/>
          <a:lstStyle>
            <a:lvl1pPr>
              <a:defRPr sz="2253"/>
            </a:lvl1pPr>
            <a:lvl2pPr>
              <a:defRPr sz="1972"/>
            </a:lvl2pPr>
            <a:lvl3pPr>
              <a:defRPr sz="1690"/>
            </a:lvl3pPr>
            <a:lvl4pPr>
              <a:defRPr sz="1408"/>
            </a:lvl4pPr>
            <a:lvl5pPr>
              <a:defRPr sz="1408"/>
            </a:lvl5pPr>
            <a:lvl6pPr>
              <a:defRPr sz="1408"/>
            </a:lvl6pPr>
            <a:lvl7pPr>
              <a:defRPr sz="1408"/>
            </a:lvl7pPr>
            <a:lvl8pPr>
              <a:defRPr sz="1408"/>
            </a:lvl8pPr>
            <a:lvl9pPr>
              <a:defRPr sz="140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3" y="2971803"/>
            <a:ext cx="2211884" cy="55056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7"/>
            </a:lvl1pPr>
            <a:lvl2pPr marL="321935" indent="0">
              <a:buNone/>
              <a:defRPr sz="986"/>
            </a:lvl2pPr>
            <a:lvl3pPr marL="643870" indent="0">
              <a:buNone/>
              <a:defRPr sz="845"/>
            </a:lvl3pPr>
            <a:lvl4pPr marL="965804" indent="0">
              <a:buNone/>
              <a:defRPr sz="704"/>
            </a:lvl4pPr>
            <a:lvl5pPr marL="1287739" indent="0">
              <a:buNone/>
              <a:defRPr sz="704"/>
            </a:lvl5pPr>
            <a:lvl6pPr marL="1609674" indent="0">
              <a:buNone/>
              <a:defRPr sz="704"/>
            </a:lvl6pPr>
            <a:lvl7pPr marL="1931609" indent="0">
              <a:buNone/>
              <a:defRPr sz="704"/>
            </a:lvl7pPr>
            <a:lvl8pPr marL="2253544" indent="0">
              <a:buNone/>
              <a:defRPr sz="704"/>
            </a:lvl8pPr>
            <a:lvl9pPr marL="2575478" indent="0">
              <a:buNone/>
              <a:defRPr sz="70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60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9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25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5"/>
            <a:ext cx="3471863" cy="703968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253"/>
            </a:lvl1pPr>
            <a:lvl2pPr marL="321935" indent="0">
              <a:buNone/>
              <a:defRPr sz="1972"/>
            </a:lvl2pPr>
            <a:lvl3pPr marL="643870" indent="0">
              <a:buNone/>
              <a:defRPr sz="1690"/>
            </a:lvl3pPr>
            <a:lvl4pPr marL="965804" indent="0">
              <a:buNone/>
              <a:defRPr sz="1408"/>
            </a:lvl4pPr>
            <a:lvl5pPr marL="1287739" indent="0">
              <a:buNone/>
              <a:defRPr sz="1408"/>
            </a:lvl5pPr>
            <a:lvl6pPr marL="1609674" indent="0">
              <a:buNone/>
              <a:defRPr sz="1408"/>
            </a:lvl6pPr>
            <a:lvl7pPr marL="1931609" indent="0">
              <a:buNone/>
              <a:defRPr sz="1408"/>
            </a:lvl7pPr>
            <a:lvl8pPr marL="2253544" indent="0">
              <a:buNone/>
              <a:defRPr sz="1408"/>
            </a:lvl8pPr>
            <a:lvl9pPr marL="2575478" indent="0">
              <a:buNone/>
              <a:defRPr sz="1408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3" y="2971803"/>
            <a:ext cx="2211884" cy="55056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7"/>
            </a:lvl1pPr>
            <a:lvl2pPr marL="321935" indent="0">
              <a:buNone/>
              <a:defRPr sz="986"/>
            </a:lvl2pPr>
            <a:lvl3pPr marL="643870" indent="0">
              <a:buNone/>
              <a:defRPr sz="845"/>
            </a:lvl3pPr>
            <a:lvl4pPr marL="965804" indent="0">
              <a:buNone/>
              <a:defRPr sz="704"/>
            </a:lvl4pPr>
            <a:lvl5pPr marL="1287739" indent="0">
              <a:buNone/>
              <a:defRPr sz="704"/>
            </a:lvl5pPr>
            <a:lvl6pPr marL="1609674" indent="0">
              <a:buNone/>
              <a:defRPr sz="704"/>
            </a:lvl6pPr>
            <a:lvl7pPr marL="1931609" indent="0">
              <a:buNone/>
              <a:defRPr sz="704"/>
            </a:lvl7pPr>
            <a:lvl8pPr marL="2253544" indent="0">
              <a:buNone/>
              <a:defRPr sz="704"/>
            </a:lvl8pPr>
            <a:lvl9pPr marL="2575478" indent="0">
              <a:buNone/>
              <a:defRPr sz="70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60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9" y="9180819"/>
            <a:ext cx="1542981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642853" rtl="0" fontAlgn="base">
        <a:lnSpc>
          <a:spcPct val="90000"/>
        </a:lnSpc>
        <a:spcBef>
          <a:spcPct val="0"/>
        </a:spcBef>
        <a:spcAft>
          <a:spcPct val="0"/>
        </a:spcAft>
        <a:defRPr kumimoji="1" sz="3064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42853" rtl="0" fontAlgn="base">
        <a:lnSpc>
          <a:spcPct val="90000"/>
        </a:lnSpc>
        <a:spcBef>
          <a:spcPct val="0"/>
        </a:spcBef>
        <a:spcAft>
          <a:spcPct val="0"/>
        </a:spcAft>
        <a:defRPr kumimoji="1" sz="3064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642853" rtl="0" fontAlgn="base">
        <a:lnSpc>
          <a:spcPct val="90000"/>
        </a:lnSpc>
        <a:spcBef>
          <a:spcPct val="0"/>
        </a:spcBef>
        <a:spcAft>
          <a:spcPct val="0"/>
        </a:spcAft>
        <a:defRPr kumimoji="1" sz="3064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642853" rtl="0" fontAlgn="base">
        <a:lnSpc>
          <a:spcPct val="90000"/>
        </a:lnSpc>
        <a:spcBef>
          <a:spcPct val="0"/>
        </a:spcBef>
        <a:spcAft>
          <a:spcPct val="0"/>
        </a:spcAft>
        <a:defRPr kumimoji="1" sz="3064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642853" rtl="0" fontAlgn="base">
        <a:lnSpc>
          <a:spcPct val="90000"/>
        </a:lnSpc>
        <a:spcBef>
          <a:spcPct val="0"/>
        </a:spcBef>
        <a:spcAft>
          <a:spcPct val="0"/>
        </a:spcAft>
        <a:defRPr kumimoji="1" sz="3064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378613" algn="l" defTabSz="642853" rtl="0" fontAlgn="base">
        <a:lnSpc>
          <a:spcPct val="90000"/>
        </a:lnSpc>
        <a:spcBef>
          <a:spcPct val="0"/>
        </a:spcBef>
        <a:spcAft>
          <a:spcPct val="0"/>
        </a:spcAft>
        <a:defRPr kumimoji="1" sz="3064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757227" algn="l" defTabSz="642853" rtl="0" fontAlgn="base">
        <a:lnSpc>
          <a:spcPct val="90000"/>
        </a:lnSpc>
        <a:spcBef>
          <a:spcPct val="0"/>
        </a:spcBef>
        <a:spcAft>
          <a:spcPct val="0"/>
        </a:spcAft>
        <a:defRPr kumimoji="1" sz="3064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135840" algn="l" defTabSz="642853" rtl="0" fontAlgn="base">
        <a:lnSpc>
          <a:spcPct val="90000"/>
        </a:lnSpc>
        <a:spcBef>
          <a:spcPct val="0"/>
        </a:spcBef>
        <a:spcAft>
          <a:spcPct val="0"/>
        </a:spcAft>
        <a:defRPr kumimoji="1" sz="3064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514452" algn="l" defTabSz="642853" rtl="0" fontAlgn="base">
        <a:lnSpc>
          <a:spcPct val="90000"/>
        </a:lnSpc>
        <a:spcBef>
          <a:spcPct val="0"/>
        </a:spcBef>
        <a:spcAft>
          <a:spcPct val="0"/>
        </a:spcAft>
        <a:defRPr kumimoji="1" sz="3064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60386" indent="-160386" algn="l" defTabSz="642853" rtl="0" fontAlgn="base">
        <a:lnSpc>
          <a:spcPct val="90000"/>
        </a:lnSpc>
        <a:spcBef>
          <a:spcPts val="704"/>
        </a:spcBef>
        <a:spcAft>
          <a:spcPct val="0"/>
        </a:spcAft>
        <a:buFont typeface="Arial" pitchFamily="34" charset="0"/>
        <a:buChar char="•"/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2470" indent="-160386" algn="l" defTabSz="642853" rtl="0" fontAlgn="base">
        <a:lnSpc>
          <a:spcPct val="90000"/>
        </a:lnSpc>
        <a:spcBef>
          <a:spcPts val="351"/>
        </a:spcBef>
        <a:spcAft>
          <a:spcPct val="0"/>
        </a:spcAft>
        <a:buFont typeface="Arial" pitchFamily="34" charset="0"/>
        <a:buChar char="•"/>
        <a:defRPr kumimoji="1" sz="1655" kern="1200">
          <a:solidFill>
            <a:schemeClr val="tx1"/>
          </a:solidFill>
          <a:latin typeface="+mn-lt"/>
          <a:ea typeface="+mn-ea"/>
          <a:cs typeface="+mn-cs"/>
        </a:defRPr>
      </a:lvl2pPr>
      <a:lvl3pPr marL="804552" indent="-160386" algn="l" defTabSz="642853" rtl="0" fontAlgn="base">
        <a:lnSpc>
          <a:spcPct val="90000"/>
        </a:lnSpc>
        <a:spcBef>
          <a:spcPts val="351"/>
        </a:spcBef>
        <a:spcAft>
          <a:spcPct val="0"/>
        </a:spcAft>
        <a:buFont typeface="Arial" pitchFamily="34" charset="0"/>
        <a:buChar char="•"/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3pPr>
      <a:lvl4pPr marL="1126638" indent="-160386" algn="l" defTabSz="642853" rtl="0" fontAlgn="base">
        <a:lnSpc>
          <a:spcPct val="90000"/>
        </a:lnSpc>
        <a:spcBef>
          <a:spcPts val="351"/>
        </a:spcBef>
        <a:spcAft>
          <a:spcPct val="0"/>
        </a:spcAft>
        <a:buFont typeface="Arial" pitchFamily="34" charset="0"/>
        <a:buChar char="•"/>
        <a:defRPr kumimoji="1" sz="1242" kern="1200">
          <a:solidFill>
            <a:schemeClr val="tx1"/>
          </a:solidFill>
          <a:latin typeface="+mn-lt"/>
          <a:ea typeface="+mn-ea"/>
          <a:cs typeface="+mn-cs"/>
        </a:defRPr>
      </a:lvl4pPr>
      <a:lvl5pPr marL="1447408" indent="-160386" algn="l" defTabSz="642853" rtl="0" fontAlgn="base">
        <a:lnSpc>
          <a:spcPct val="90000"/>
        </a:lnSpc>
        <a:spcBef>
          <a:spcPts val="351"/>
        </a:spcBef>
        <a:spcAft>
          <a:spcPct val="0"/>
        </a:spcAft>
        <a:buFont typeface="Arial" pitchFamily="34" charset="0"/>
        <a:buChar char="•"/>
        <a:defRPr kumimoji="1" sz="1242" kern="1200">
          <a:solidFill>
            <a:schemeClr val="tx1"/>
          </a:solidFill>
          <a:latin typeface="+mn-lt"/>
          <a:ea typeface="+mn-ea"/>
          <a:cs typeface="+mn-cs"/>
        </a:defRPr>
      </a:lvl5pPr>
      <a:lvl6pPr marL="1770640" indent="-160968" algn="l" defTabSz="643870" rtl="0" eaLnBrk="1" latinLnBrk="0" hangingPunct="1">
        <a:lnSpc>
          <a:spcPct val="90000"/>
        </a:lnSpc>
        <a:spcBef>
          <a:spcPts val="351"/>
        </a:spcBef>
        <a:buFont typeface="Arial" panose="020B0604020202020204" pitchFamily="34" charset="0"/>
        <a:buChar char="•"/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6pPr>
      <a:lvl7pPr marL="2092577" indent="-160968" algn="l" defTabSz="643870" rtl="0" eaLnBrk="1" latinLnBrk="0" hangingPunct="1">
        <a:lnSpc>
          <a:spcPct val="90000"/>
        </a:lnSpc>
        <a:spcBef>
          <a:spcPts val="351"/>
        </a:spcBef>
        <a:buFont typeface="Arial" panose="020B0604020202020204" pitchFamily="34" charset="0"/>
        <a:buChar char="•"/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7pPr>
      <a:lvl8pPr marL="2414512" indent="-160968" algn="l" defTabSz="643870" rtl="0" eaLnBrk="1" latinLnBrk="0" hangingPunct="1">
        <a:lnSpc>
          <a:spcPct val="90000"/>
        </a:lnSpc>
        <a:spcBef>
          <a:spcPts val="351"/>
        </a:spcBef>
        <a:buFont typeface="Arial" panose="020B0604020202020204" pitchFamily="34" charset="0"/>
        <a:buChar char="•"/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8pPr>
      <a:lvl9pPr marL="2736445" indent="-160968" algn="l" defTabSz="643870" rtl="0" eaLnBrk="1" latinLnBrk="0" hangingPunct="1">
        <a:lnSpc>
          <a:spcPct val="90000"/>
        </a:lnSpc>
        <a:spcBef>
          <a:spcPts val="351"/>
        </a:spcBef>
        <a:buFont typeface="Arial" panose="020B0604020202020204" pitchFamily="34" charset="0"/>
        <a:buChar char="•"/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387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1pPr>
      <a:lvl2pPr marL="321935" algn="l" defTabSz="64387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2pPr>
      <a:lvl3pPr marL="643870" algn="l" defTabSz="64387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3pPr>
      <a:lvl4pPr marL="965804" algn="l" defTabSz="64387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4pPr>
      <a:lvl5pPr marL="1287739" algn="l" defTabSz="64387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5pPr>
      <a:lvl6pPr marL="1609674" algn="l" defTabSz="64387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6pPr>
      <a:lvl7pPr marL="1931609" algn="l" defTabSz="64387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7pPr>
      <a:lvl8pPr marL="2253544" algn="l" defTabSz="64387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8pPr>
      <a:lvl9pPr marL="2575478" algn="l" defTabSz="643870" rtl="0" eaLnBrk="1" latinLnBrk="0" hangingPunct="1">
        <a:defRPr kumimoji="1" sz="1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932" y="6284658"/>
            <a:ext cx="1475612" cy="221758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9" t="2242" r="9187" b="24532"/>
          <a:stretch/>
        </p:blipFill>
        <p:spPr>
          <a:xfrm>
            <a:off x="585004" y="6279312"/>
            <a:ext cx="951856" cy="1128346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2875021" y="4286245"/>
            <a:ext cx="3854378" cy="189680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25"/>
          <p:cNvGrpSpPr/>
          <p:nvPr/>
        </p:nvGrpSpPr>
        <p:grpSpPr>
          <a:xfrm>
            <a:off x="324112" y="9528707"/>
            <a:ext cx="1799963" cy="317818"/>
            <a:chOff x="48346" y="9498201"/>
            <a:chExt cx="1788234" cy="376461"/>
          </a:xfrm>
        </p:grpSpPr>
        <p:pic>
          <p:nvPicPr>
            <p:cNvPr id="1031" name="Picture 7" descr="C:\Users\vanfu-vos-01\Desktop\牧野work\@@@進行中@@@\ADP\55_ガーデニング\イラレ\png\55_オブジェクト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346" y="9509775"/>
              <a:ext cx="1788234" cy="364887"/>
            </a:xfrm>
            <a:prstGeom prst="rect">
              <a:avLst/>
            </a:prstGeom>
            <a:noFill/>
          </p:spPr>
        </p:pic>
        <p:sp>
          <p:nvSpPr>
            <p:cNvPr id="52" name="テキスト ボックス 51"/>
            <p:cNvSpPr txBox="1"/>
            <p:nvPr/>
          </p:nvSpPr>
          <p:spPr>
            <a:xfrm>
              <a:off x="92854" y="9498201"/>
              <a:ext cx="169921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22"/>
                </a:lnSpc>
              </a:pPr>
              <a:r>
                <a:rPr lang="ja-JP" altLang="en-US" sz="1000" dirty="0">
                  <a:latin typeface="HGPｺﾞｼｯｸE" pitchFamily="50" charset="-128"/>
                  <a:ea typeface="HGPｺﾞｼｯｸE" pitchFamily="50" charset="-128"/>
                </a:rPr>
                <a:t>お申込み・お問い合わせ先</a:t>
              </a:r>
            </a:p>
          </p:txBody>
        </p:sp>
      </p:grpSp>
      <p:sp>
        <p:nvSpPr>
          <p:cNvPr id="54" name="テキスト ボックス 53"/>
          <p:cNvSpPr txBox="1"/>
          <p:nvPr/>
        </p:nvSpPr>
        <p:spPr>
          <a:xfrm>
            <a:off x="5091306" y="9533819"/>
            <a:ext cx="1245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TEL:03-6911-3151</a:t>
            </a:r>
          </a:p>
          <a:p>
            <a:r>
              <a:rPr lang="en-US" altLang="ja-JP" sz="8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MAIL:info@aria-aura.jp</a:t>
            </a:r>
            <a:endParaRPr lang="ja-JP" alt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558660" y="6242446"/>
            <a:ext cx="178351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26"/>
              </a:lnSpc>
            </a:pPr>
            <a:r>
              <a:rPr lang="ja-JP" altLang="en-US" sz="900" dirty="0">
                <a:latin typeface="HGP明朝B" panose="02020800000000000000" pitchFamily="18" charset="-128"/>
                <a:ea typeface="HGP明朝B" panose="02020800000000000000" pitchFamily="18" charset="-128"/>
              </a:rPr>
              <a:t>語り手</a:t>
            </a:r>
            <a:r>
              <a:rPr lang="ja-JP" altLang="en-US" sz="9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：辻　将士</a:t>
            </a:r>
            <a:endParaRPr lang="en-US" altLang="ja-JP" sz="9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>
              <a:lnSpc>
                <a:spcPts val="1326"/>
              </a:lnSpc>
            </a:pPr>
            <a:r>
              <a:rPr lang="ja-JP" altLang="en-US" sz="8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辻産業株式会社　代表取締役社長</a:t>
            </a:r>
            <a:endParaRPr lang="en-US" altLang="ja-JP" sz="8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79814" y="9664081"/>
            <a:ext cx="800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HGPｺﾞｼｯｸM" pitchFamily="50" charset="-128"/>
                <a:ea typeface="HGPｺﾞｼｯｸM" pitchFamily="50" charset="-128"/>
              </a:rPr>
              <a:t>【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水曜日</a:t>
            </a:r>
            <a:r>
              <a:rPr lang="ja-JP" altLang="en-US" sz="800" dirty="0" smtClean="0">
                <a:solidFill>
                  <a:schemeClr val="bg1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定休</a:t>
            </a:r>
            <a:r>
              <a: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lang="ja-JP" altLang="en-US" sz="800" dirty="0">
              <a:solidFill>
                <a:schemeClr val="bg1">
                  <a:lumMod val="50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43708" y="4278081"/>
            <a:ext cx="2912777" cy="19092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5295" y="4569984"/>
            <a:ext cx="2420856" cy="11165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15"/>
              </a:lnSpc>
            </a:pPr>
            <a:r>
              <a:rPr lang="ja-JP" altLang="en-US" sz="1700" dirty="0">
                <a:effectLst>
                  <a:outerShdw blurRad="38100" dist="38100" dir="2700000" algn="tl">
                    <a:schemeClr val="bg1">
                      <a:alpha val="62000"/>
                    </a:scheme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本物の木で</a:t>
            </a:r>
            <a:r>
              <a:rPr lang="ja-JP" altLang="en-US" sz="1700" dirty="0" smtClean="0">
                <a:effectLst>
                  <a:outerShdw blurRad="38100" dist="38100" dir="2700000" algn="tl">
                    <a:schemeClr val="bg1">
                      <a:alpha val="62000"/>
                    </a:scheme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かなえる</a:t>
            </a:r>
            <a:endParaRPr lang="en-US" altLang="ja-JP" sz="1700" dirty="0" smtClean="0">
              <a:effectLst>
                <a:outerShdw blurRad="38100" dist="38100" dir="2700000" algn="tl">
                  <a:schemeClr val="bg1">
                    <a:alpha val="62000"/>
                  </a:scheme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>
              <a:lnSpc>
                <a:spcPts val="2815"/>
              </a:lnSpc>
            </a:pPr>
            <a:r>
              <a:rPr lang="ja-JP" altLang="en-US" sz="1700" dirty="0" smtClean="0">
                <a:effectLst>
                  <a:outerShdw blurRad="38100" dist="38100" dir="2700000" algn="tl">
                    <a:schemeClr val="bg1">
                      <a:alpha val="62000"/>
                    </a:scheme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上質</a:t>
            </a:r>
            <a:r>
              <a:rPr lang="ja-JP" altLang="en-US" sz="1700" dirty="0">
                <a:effectLst>
                  <a:outerShdw blurRad="38100" dist="38100" dir="2700000" algn="tl">
                    <a:schemeClr val="bg1">
                      <a:alpha val="62000"/>
                    </a:scheme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な</a:t>
            </a:r>
            <a:r>
              <a:rPr lang="ja-JP" altLang="en-US" sz="1700" dirty="0" smtClean="0">
                <a:effectLst>
                  <a:outerShdw blurRad="38100" dist="38100" dir="2700000" algn="tl">
                    <a:schemeClr val="bg1">
                      <a:alpha val="62000"/>
                    </a:scheme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インテリア</a:t>
            </a:r>
            <a:endParaRPr lang="en-US" altLang="ja-JP" sz="1700" dirty="0" smtClean="0">
              <a:effectLst>
                <a:outerShdw blurRad="38100" dist="38100" dir="2700000" algn="tl">
                  <a:schemeClr val="bg1">
                    <a:alpha val="62000"/>
                  </a:scheme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>
              <a:lnSpc>
                <a:spcPts val="2815"/>
              </a:lnSpc>
            </a:pPr>
            <a:r>
              <a:rPr lang="ja-JP" altLang="en-US" sz="1700" dirty="0">
                <a:effectLst>
                  <a:outerShdw blurRad="38100" dist="38100" dir="2700000" algn="tl">
                    <a:schemeClr val="bg1">
                      <a:alpha val="62000"/>
                    </a:scheme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700" dirty="0" smtClean="0">
                <a:effectLst>
                  <a:outerShdw blurRad="38100" dist="38100" dir="2700000" algn="tl">
                    <a:schemeClr val="bg1">
                      <a:alpha val="62000"/>
                    </a:scheme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～</a:t>
            </a:r>
            <a:r>
              <a:rPr lang="ja-JP" altLang="en-US" sz="1700" dirty="0">
                <a:effectLst>
                  <a:outerShdw blurRad="38100" dist="38100" dir="2700000" algn="tl">
                    <a:schemeClr val="bg1">
                      <a:alpha val="62000"/>
                    </a:scheme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木の内装材を知る～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25316" y="4249527"/>
            <a:ext cx="1713931" cy="389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15"/>
              </a:lnSpc>
            </a:pPr>
            <a:r>
              <a:rPr lang="ja-JP" altLang="en-US" sz="1300" dirty="0">
                <a:latin typeface="HGP明朝B" panose="02020800000000000000" pitchFamily="18" charset="-128"/>
                <a:ea typeface="HGP明朝B" panose="02020800000000000000" pitchFamily="18" charset="-128"/>
              </a:rPr>
              <a:t>●セミナーのご案内</a:t>
            </a:r>
            <a:r>
              <a:rPr lang="ja-JP" altLang="en-US" sz="13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●</a:t>
            </a:r>
            <a:endParaRPr lang="en-US" altLang="ja-JP" sz="13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95295" y="5702653"/>
            <a:ext cx="1584088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26"/>
              </a:lnSpc>
            </a:pPr>
            <a:r>
              <a:rPr lang="en-US" altLang="ja-JP" sz="1100" dirty="0" smtClean="0">
                <a:latin typeface="HGPｺﾞｼｯｸE" pitchFamily="50" charset="-128"/>
                <a:ea typeface="HGPｺﾞｼｯｸE" pitchFamily="50" charset="-128"/>
              </a:rPr>
              <a:t>2016 </a:t>
            </a:r>
            <a:r>
              <a:rPr lang="ja-JP" altLang="en-US" sz="1100" dirty="0" smtClean="0">
                <a:latin typeface="HGPｺﾞｼｯｸE" pitchFamily="50" charset="-128"/>
                <a:ea typeface="HGPｺﾞｼｯｸE" pitchFamily="50" charset="-128"/>
              </a:rPr>
              <a:t>年 </a:t>
            </a:r>
            <a:r>
              <a:rPr lang="en-US" altLang="ja-JP" sz="1100" dirty="0">
                <a:latin typeface="HGPｺﾞｼｯｸE" pitchFamily="50" charset="-128"/>
                <a:ea typeface="HGPｺﾞｼｯｸE" pitchFamily="50" charset="-128"/>
              </a:rPr>
              <a:t>9</a:t>
            </a:r>
            <a:r>
              <a:rPr lang="ja-JP" altLang="en-US" sz="1100" dirty="0" smtClean="0">
                <a:latin typeface="HGPｺﾞｼｯｸE" pitchFamily="50" charset="-128"/>
                <a:ea typeface="HGPｺﾞｼｯｸE" pitchFamily="50" charset="-128"/>
              </a:rPr>
              <a:t> 月 </a:t>
            </a:r>
            <a:r>
              <a:rPr lang="en-US" altLang="ja-JP" sz="1100" dirty="0">
                <a:latin typeface="HGPｺﾞｼｯｸE" pitchFamily="50" charset="-128"/>
                <a:ea typeface="HGPｺﾞｼｯｸE" pitchFamily="50" charset="-128"/>
              </a:rPr>
              <a:t>4</a:t>
            </a:r>
            <a:r>
              <a:rPr lang="ja-JP" altLang="en-US" sz="1100" dirty="0" smtClean="0">
                <a:latin typeface="HGPｺﾞｼｯｸE" pitchFamily="50" charset="-128"/>
                <a:ea typeface="HGPｺﾞｼｯｸE" pitchFamily="50" charset="-128"/>
              </a:rPr>
              <a:t> 日（日）</a:t>
            </a:r>
            <a:endParaRPr lang="en-US" altLang="ja-JP" sz="1100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907387" y="5898409"/>
            <a:ext cx="1082348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26"/>
              </a:lnSpc>
            </a:pPr>
            <a:r>
              <a:rPr lang="en-US" altLang="ja-JP" sz="1100" dirty="0" smtClean="0">
                <a:latin typeface="HGPｺﾞｼｯｸE" pitchFamily="50" charset="-128"/>
                <a:ea typeface="HGPｺﾞｼｯｸE" pitchFamily="50" charset="-128"/>
              </a:rPr>
              <a:t>11</a:t>
            </a:r>
            <a:r>
              <a:rPr lang="ja-JP" altLang="en-US" sz="1100" dirty="0" smtClean="0"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100" dirty="0">
                <a:latin typeface="HGPｺﾞｼｯｸE" pitchFamily="50" charset="-128"/>
                <a:ea typeface="HGPｺﾞｼｯｸE" pitchFamily="50" charset="-128"/>
              </a:rPr>
              <a:t>3</a:t>
            </a:r>
            <a:r>
              <a:rPr lang="en-US" altLang="ja-JP" sz="1100" dirty="0" smtClean="0">
                <a:latin typeface="HGPｺﾞｼｯｸE" pitchFamily="50" charset="-128"/>
                <a:ea typeface="HGPｺﾞｼｯｸE" pitchFamily="50" charset="-128"/>
              </a:rPr>
              <a:t>0</a:t>
            </a:r>
            <a:r>
              <a:rPr lang="ja-JP" altLang="en-US" sz="1100" dirty="0">
                <a:latin typeface="HGPｺﾞｼｯｸE" pitchFamily="50" charset="-128"/>
                <a:ea typeface="HGPｺﾞｼｯｸE" pitchFamily="50" charset="-128"/>
              </a:rPr>
              <a:t>～</a:t>
            </a:r>
            <a:r>
              <a:rPr lang="en-US" altLang="ja-JP" sz="1100" dirty="0" smtClean="0">
                <a:latin typeface="HGPｺﾞｼｯｸE" pitchFamily="50" charset="-128"/>
                <a:ea typeface="HGPｺﾞｼｯｸE" pitchFamily="50" charset="-128"/>
              </a:rPr>
              <a:t>12</a:t>
            </a:r>
            <a:r>
              <a:rPr lang="ja-JP" altLang="en-US" sz="1100" dirty="0" smtClean="0">
                <a:latin typeface="HGPｺﾞｼｯｸE" pitchFamily="50" charset="-128"/>
                <a:ea typeface="HGPｺﾞｼｯｸE" pitchFamily="50" charset="-128"/>
              </a:rPr>
              <a:t>：</a:t>
            </a:r>
            <a:r>
              <a:rPr lang="en-US" altLang="ja-JP" sz="1100" dirty="0">
                <a:latin typeface="HGPｺﾞｼｯｸE" pitchFamily="50" charset="-128"/>
                <a:ea typeface="HGPｺﾞｼｯｸE" pitchFamily="50" charset="-128"/>
              </a:rPr>
              <a:t>3</a:t>
            </a:r>
            <a:r>
              <a:rPr lang="en-US" altLang="ja-JP" sz="1100" dirty="0" smtClean="0">
                <a:latin typeface="HGPｺﾞｼｯｸE" pitchFamily="50" charset="-128"/>
                <a:ea typeface="HGPｺﾞｼｯｸE" pitchFamily="50" charset="-128"/>
              </a:rPr>
              <a:t>0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125229"/>
            <a:ext cx="6876000" cy="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475412" y="4403752"/>
            <a:ext cx="0" cy="43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255880" y="9477091"/>
            <a:ext cx="633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149"/>
          <p:cNvSpPr txBox="1"/>
          <p:nvPr/>
        </p:nvSpPr>
        <p:spPr>
          <a:xfrm>
            <a:off x="3180033" y="9529722"/>
            <a:ext cx="1999265" cy="3693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en-US" altLang="ja-JP" sz="900" dirty="0" smtClean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</a:rPr>
              <a:t>Aria&amp;Aura   [Harmonia 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</a:rPr>
              <a:t>Gallery]</a:t>
            </a: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</a:rPr>
              <a:t>　　　</a:t>
            </a:r>
            <a:endParaRPr lang="en-US" altLang="ja-JP" sz="9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+mn-ea"/>
            </a:endParaRPr>
          </a:p>
          <a:p>
            <a:pPr algn="just">
              <a:spcAft>
                <a:spcPts val="0"/>
              </a:spcAft>
            </a:pP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</a:rPr>
              <a:t>www.aria-aura.jp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580174" y="4307991"/>
            <a:ext cx="168530" cy="20161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255880" y="8743423"/>
            <a:ext cx="6336000" cy="6711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26" y="176046"/>
            <a:ext cx="1985283" cy="288000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29556" y="8760775"/>
            <a:ext cx="93487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800" b="1" dirty="0" smtClean="0">
                <a:solidFill>
                  <a:srgbClr val="7F7F7F"/>
                </a:solidFill>
              </a:rPr>
              <a:t>関連イベント情報</a:t>
            </a:r>
            <a:endParaRPr lang="ja-JP" altLang="en-US" sz="800" b="1" dirty="0">
              <a:solidFill>
                <a:srgbClr val="7F7F7F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319169" y="17111724"/>
            <a:ext cx="1595309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26"/>
              </a:lnSpc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湾プレートモーニング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19944" y="6652798"/>
            <a:ext cx="3092359" cy="7458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マンションデベロッパー勤務を経て１９９９年に襖メーカー辻産業に転職。襖製作において日本古来の素材や手法などを習得する一方、金属、ガラス、レザー等の異素材を用いた新商品開発に着手。現在も様々な素材を用いた商品開発を世に送り出し続けて</a:t>
            </a:r>
            <a:r>
              <a:rPr lang="ja-JP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いる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kumimoji="1" lang="ja-JP" altLang="en-US" sz="900" b="1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1" t="18004" r="32549"/>
          <a:stretch/>
        </p:blipFill>
        <p:spPr>
          <a:xfrm>
            <a:off x="583616" y="7467744"/>
            <a:ext cx="975044" cy="1071349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1577716" y="7412967"/>
            <a:ext cx="178351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26"/>
              </a:lnSpc>
            </a:pPr>
            <a:r>
              <a:rPr lang="ja-JP" altLang="en-US" sz="9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モデレーター：前田　久美子</a:t>
            </a:r>
            <a:endParaRPr lang="en-US" altLang="ja-JP" sz="9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>
              <a:lnSpc>
                <a:spcPts val="1326"/>
              </a:lnSpc>
            </a:pPr>
            <a:r>
              <a:rPr lang="en-US" altLang="ja-JP" sz="800" dirty="0" err="1">
                <a:latin typeface="HGP明朝B" panose="02020800000000000000" pitchFamily="18" charset="-128"/>
                <a:ea typeface="HGP明朝B" panose="02020800000000000000" pitchFamily="18" charset="-128"/>
              </a:rPr>
              <a:t>ing</a:t>
            </a:r>
            <a:r>
              <a:rPr lang="en-US" altLang="ja-JP" sz="800" dirty="0">
                <a:latin typeface="HGP明朝B" panose="02020800000000000000" pitchFamily="18" charset="-128"/>
                <a:ea typeface="HGP明朝B" panose="02020800000000000000" pitchFamily="18" charset="-128"/>
              </a:rPr>
              <a:t> design &amp; </a:t>
            </a:r>
            <a:r>
              <a:rPr lang="en-US" altLang="ja-JP" sz="8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Atelier-</a:t>
            </a:r>
            <a:r>
              <a:rPr lang="en-US" altLang="ja-JP" sz="8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mou</a:t>
            </a:r>
            <a:r>
              <a:rPr lang="ja-JP" altLang="en-US" sz="8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主催</a:t>
            </a:r>
            <a:endParaRPr lang="ja-JP" altLang="en-US" sz="8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639000" y="7797919"/>
            <a:ext cx="3092359" cy="7458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インテリア業界の第一線で戸建ての新築やリフォーム、マンション等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300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棟以上の邸宅、住宅展示場のインテリアデザイン、スタイリングを手がける。数多くの雑誌でインテリアレッスン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を担当他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、テレビ出演、セミナー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、講演等で活躍中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" t="2687" b="5775"/>
          <a:stretch/>
        </p:blipFill>
        <p:spPr>
          <a:xfrm>
            <a:off x="461160" y="539699"/>
            <a:ext cx="6035619" cy="3682891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1392918" y="8744827"/>
            <a:ext cx="2929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窓辺で省エネ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～住まいの暑さ寒さ対策製品～</a:t>
            </a:r>
            <a:endParaRPr lang="ja-JP" altLang="en-US" sz="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27835" y="8989431"/>
            <a:ext cx="17956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 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CLUB OZONE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スクエア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01010" y="9174496"/>
            <a:ext cx="2185214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26"/>
              </a:lnSpc>
            </a:pPr>
            <a:r>
              <a:rPr lang="en-US" altLang="ja-JP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</a:t>
            </a:r>
            <a:r>
              <a:rPr lang="ja-JP" altLang="en-US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80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en-US" altLang="ja-JP" sz="80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ja-JP" altLang="en-US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</a:t>
            </a:r>
            <a:r>
              <a:rPr lang="ja-JP" altLang="en-US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80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80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火</a:t>
            </a:r>
            <a:r>
              <a:rPr lang="en-US" altLang="ja-JP" sz="800" dirty="0" smtClean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2477089" y="8981319"/>
            <a:ext cx="33906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住いの夏の暑さ、冬の寒さは窓まわりを対策することが大切です。</a:t>
            </a:r>
            <a:endParaRPr kumimoji="0" lang="en-US" altLang="ja-JP" sz="8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「断熱」「日射遮蔽」「自然風の利用」をテーマに省エネルギーと</a:t>
            </a:r>
            <a:endParaRPr kumimoji="0" lang="en-US" altLang="ja-JP" sz="8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快適性の向上を考えます。</a:t>
            </a:r>
            <a:r>
              <a:rPr kumimoji="0" lang="en-US" altLang="ja-JP" sz="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0" lang="ja-JP" altLang="en-US" sz="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会員専用の企画展示スペースとなります</a:t>
            </a:r>
            <a:endParaRPr kumimoji="0" lang="en-US" altLang="ja-JP" sz="6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2" t="13134" r="7383" b="12783"/>
          <a:stretch/>
        </p:blipFill>
        <p:spPr>
          <a:xfrm>
            <a:off x="5727984" y="8750448"/>
            <a:ext cx="857554" cy="683844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>
            <a:off x="3204506" y="4366806"/>
            <a:ext cx="367149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「百年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の樹の命を、百年愛着を持って暮らす住まい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へ」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endParaRPr lang="en-US" altLang="ja-JP" sz="5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木を使ったインテリアは暮らしに安らぎと心地よさを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与えてくれます。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Aria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＆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Aura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が考える豊かな住まいと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は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私たち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が忘れかけている木の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温もりや本物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の素材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が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美しく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調和した空間です。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最新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技術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と高いデザイン性を併せ持った木製内装材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ドア、サッシ、パーテーション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、オーダーキッチン）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を使った洗練された木のインテリア事例もご紹介。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天然木挽き板の魅力と特性についてお話しします。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348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HGPｺﾞｼｯｸM</vt:lpstr>
      <vt:lpstr>HGP明朝B</vt:lpstr>
      <vt:lpstr>Meiryo UI</vt:lpstr>
      <vt:lpstr>ＭＳ Ｐゴシック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2014-07-29T12:30:16Z</dcterms:created>
  <dcterms:modified xsi:type="dcterms:W3CDTF">2016-08-25T06:52:10Z</dcterms:modified>
</cp:coreProperties>
</file>